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322"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8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p14="http://schemas.microsoft.com/office/powerpoint/2010/main" xmlns=""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SOCIAL STUDIES SEVENTH GRADE</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SOCIAL STUDIES SEVENTH GRADE</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SOCIAL STUDIES SEVENTH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SOCIAL STUDIES SEVENTH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n-US" dirty="0" smtClean="0"/>
              <a:t>identify the major eras in Texas history, describe their defining characteristics, and explain why historians divide the past into eras, including Natural Texas and its People; Age of Contact; Spanish Colonial; Mexican National; Revolution and Republic; Early Statehood; Texas in the Civil War and Reconstruction; Cotton, Cattle, and Railroads; Age of Oil; Texas in the Great Depression and World War II; Civil Rights and Conservatism; and Contemporary Texas.[7.1A]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extLst>
      <p:ext uri="{BB962C8B-B14F-4D97-AF65-F5344CB8AC3E}">
        <p14:creationId xmlns:p14="http://schemas.microsoft.com/office/powerpoint/2010/main" xmlns=""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trace the development of events that led to the Texas Revolution, including the </a:t>
            </a:r>
            <a:r>
              <a:rPr lang="en-US" dirty="0" err="1" smtClean="0"/>
              <a:t>Fredonian</a:t>
            </a:r>
            <a:r>
              <a:rPr lang="en-US" dirty="0" smtClean="0"/>
              <a:t> Rebellion, the </a:t>
            </a:r>
            <a:r>
              <a:rPr lang="en-US" dirty="0" err="1" smtClean="0"/>
              <a:t>Mier</a:t>
            </a:r>
            <a:r>
              <a:rPr lang="en-US" dirty="0" smtClean="0"/>
              <a:t> y </a:t>
            </a:r>
            <a:r>
              <a:rPr lang="en-US" dirty="0" err="1" smtClean="0"/>
              <a:t>Terán</a:t>
            </a:r>
            <a:r>
              <a:rPr lang="en-US" dirty="0" smtClean="0"/>
              <a:t> Report, the Law of April 6, 1830, the Turtle Bayou Resolutions, and the arrest of Stephen F. Austin.[7.3A]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roles played by significant individuals during the Texas Revolution, including George Childress, Lorenzo de Zavala, James </a:t>
            </a:r>
            <a:r>
              <a:rPr lang="en-US" dirty="0" err="1" smtClean="0"/>
              <a:t>Fannin</a:t>
            </a:r>
            <a:r>
              <a:rPr lang="en-US" dirty="0" smtClean="0"/>
              <a:t>, Sam Houston, Antonio </a:t>
            </a:r>
            <a:r>
              <a:rPr lang="en-US" dirty="0" err="1" smtClean="0"/>
              <a:t>López</a:t>
            </a:r>
            <a:r>
              <a:rPr lang="en-US" dirty="0" smtClean="0"/>
              <a:t> de Santa Anna, Juan N. </a:t>
            </a:r>
            <a:r>
              <a:rPr lang="en-US" dirty="0" err="1" smtClean="0"/>
              <a:t>Seguín</a:t>
            </a:r>
            <a:r>
              <a:rPr lang="en-US" dirty="0" smtClean="0"/>
              <a:t>, and William B. Travis.[7.3B]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explain the issues surrounding significant events of the Texas Revolution, including the Battle of Gonzales, William B. Travis's letter "To the People of Texas and All Americans in the World, " the siege of the Alamo and all the heroic defenders who gave their lives there, the Constitutional Convention of 1836, </a:t>
            </a:r>
            <a:r>
              <a:rPr lang="en-US" dirty="0" err="1" smtClean="0"/>
              <a:t>Fannin's</a:t>
            </a:r>
            <a:r>
              <a:rPr lang="en-US" dirty="0" smtClean="0"/>
              <a:t> surrender at Goliad, and the Battle of San Jacinto.[7.3C]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the establishment of the Republic of Texas brought civil, political, and religious freedom to Texas.[7.3D]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smtClean="0"/>
              <a:t>identify individuals, events, and issues during the administrations of Republic of Texas Presidents Houston, Lamar, and Jones, including the Texas Navy, the Texas Rangers, Edwin W. Moore, Jack Coffee Hays, Chief Bowles, William </a:t>
            </a:r>
            <a:r>
              <a:rPr lang="en-US" dirty="0" err="1" smtClean="0"/>
              <a:t>Goyens</a:t>
            </a:r>
            <a:r>
              <a:rPr lang="en-US" dirty="0" smtClean="0"/>
              <a:t>, Mary Maverick, José Antonio Navarro, the </a:t>
            </a:r>
            <a:r>
              <a:rPr lang="en-US" dirty="0" err="1" smtClean="0"/>
              <a:t>Córdova</a:t>
            </a:r>
            <a:r>
              <a:rPr lang="en-US" dirty="0" smtClean="0"/>
              <a:t> Rebellion, the Council House Fight, the Santa Fe Expedition, public debt, and the roles of racial and ethnic groups.[7.4A]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causes of and events leading to Texas annexation.[7.4B]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individuals, events, and issues during early Texas statehood, including the U.S.-Mexican War, the Treaty of Guadalupe-Hidalgo, population growth, and the Compromise of 1850.[7.4C]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reasons for the involvement of Texas in the Civil War such as states' rights, slavery, sectionalism, and tariffs.[7.5A]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political, economic, and social effects of the Civil War and Reconstruction in Texas.[7.5B]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significant individuals and events concerning Texas and the Civil War such as John Bell Hood, John Reagan, Francis Lubbock, Thomas Green, John </a:t>
            </a:r>
            <a:r>
              <a:rPr lang="en-US" dirty="0" err="1" smtClean="0"/>
              <a:t>Magruder</a:t>
            </a:r>
            <a:r>
              <a:rPr lang="en-US" dirty="0" smtClean="0"/>
              <a:t> and the Battle of Galveston, the Battle of Sabine Pass, and the Battle of </a:t>
            </a:r>
            <a:r>
              <a:rPr lang="en-US" dirty="0" err="1" smtClean="0"/>
              <a:t>Palmito</a:t>
            </a:r>
            <a:r>
              <a:rPr lang="en-US" dirty="0" smtClean="0"/>
              <a:t> Ranch.[7.5C]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apply absolute and relative chronology through the sequencing of significant individuals, events, and time periods.[7.1B]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significant individuals, events, and issues from Reconstruction through the beginning of the 20th century, including the factors leading to the expansion of the Texas frontier, the effects of westward expansion on American Indians, the buffalo soldiers, and Quanah Parker.[7.6A]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significant individuals, events, and issues from Reconstruction through the beginning of the 20th century, including the development of the cattle industry from its Spanish beginnings and the myths and realities of the cowboy way of life.[7.6B]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describe and compare the impact of the Progressive and other reform movements in Texas in the 19th and 20th centuries such as the Populists, women's suffrage, agrarian groups, labor unions, and the evangelical movement of the late 20th </a:t>
            </a:r>
            <a:r>
              <a:rPr lang="en-US" dirty="0" smtClean="0"/>
              <a:t>century.[7.6C]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political, economic, and social impact of the agricultural industry and the development of West Texas resulting from the close of the frontier.[7.6D]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political, economic, and social impact of the oil industry on the industrialization of Texas.[7.7A]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define and trace the impact of "boom-and-bust" cycles of leading Texas industries throughout the 20th and early 21st centuries such as farming, oil and gas production, cotton, ranching, real estate, banking, and computer technology.[7.7B]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describe and compare the impact of the Progressive and other reform movements in Texas in the 19th and 20th centuries such as the Populists, women's suffrage, agrarian groups, labor unions, and the evangelical movement of the late 20th century.[7.7C]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describe and compare the civil rights and equal rights movements of various groups in Texas in the 20th century and identify key leaders in these movements, including James L. Farmer Jr., Hector P. Garcia, </a:t>
            </a:r>
            <a:r>
              <a:rPr lang="en-US" dirty="0" err="1" smtClean="0"/>
              <a:t>Oveta</a:t>
            </a:r>
            <a:r>
              <a:rPr lang="en-US" dirty="0" smtClean="0"/>
              <a:t> Culp Hobby, Lyndon B. Johnson, the League of United Latin American Citizens (LULAC), Jane McCallum, and Lulu Belle Madison White.[7.7D]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political, economic, and social impact of major events, including World War I, the Great Depression, and World War II, on the history of Texas.[7.7E]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analyze the political, economic, and social impact of major events in the latter half of the 20th and early 21st centuries such as major conflicts, the emergence of a two-party system, political and economic controversies, immigration, and migration.[7.7F]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explain the significance of the following dates: 1519, mapping of the Texas coast and first mainland Spanish settlement; 1718, founding of San Antonio; 1821, independence from Spain; 1836, Texas independence; 1845, annexation; 1861, Civil War begins; 1876, adoption of current state constitution; and 1901, discovery of oil at </a:t>
            </a:r>
            <a:r>
              <a:rPr lang="en-US" dirty="0" err="1" smtClean="0"/>
              <a:t>Spindletop</a:t>
            </a:r>
            <a:r>
              <a:rPr lang="en-US" dirty="0" smtClean="0"/>
              <a:t>.[7.1C]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create and interpret thematic maps, graphs, charts, models, and databases representing various aspects of Texas during the 19th, 20th, and 21st centuries.[7.8A]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and interpret geographic distributions and patterns in Texas during the 19th, 20th, and 21st centuries.[7.8B]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locate the Mountains and Basins, Great Plains, North Central Plains, and Coastal Plains regions and places of importance in Texas during the 19th, 20th, and 21st centuries such as major cities, rivers, natural and historic landmarks, political and cultural regions, and local points of interest.[7.9A]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places and regions of Texas in terms of physical and human characteristics.[7.9B]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analyze the effects of physical and human factors such as climate, weather, landforms, irrigation, transportation, and communication on major events in Texas.[7.9C]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ways in which Texans have adapted to and modified the environment and analyze the positive and negative consequences of the modifications.[7.10A]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ways in which geographic factors such as the Galveston Hurricane of 1900, the Dust Bowl, limited water resources, and alternative energy sources have affected the political, economic, and social development of Texas.[7.10B]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why immigrant groups came to Texas and where they settled.[7.11A]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how immigration and migration to Texas in the 19th, 20th, and 21st centuries have influenced Texas.[7.11B]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effects of the changing population distribution and growth in Texas during the 20th and 21st centuries and the additional need for education, health care, and transportation.[7.11C]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cultures of American Indians in Texas prior to European colonization such as Gulf, Plains, </a:t>
            </a:r>
            <a:r>
              <a:rPr lang="en-US" dirty="0" err="1" smtClean="0"/>
              <a:t>Puebloan</a:t>
            </a:r>
            <a:r>
              <a:rPr lang="en-US" dirty="0" smtClean="0"/>
              <a:t>, and Southeastern.[7.2A]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structure of the population of Texas using demographic concepts such as growth rate and age distribution.[7.11D]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economic factors that led to the urbanization of Texas.[7.12A]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trace the development of major industries that contributed to the urbanization of Texas such as transportation, oil and gas, and manufacturing.[7.12B]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changes in the types of jobs and occupations that have resulted from the urbanization of Texas.[7.12C]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analyze the impact of national and international markets and events on the production of goods and services in Texas such as agriculture, oil and gas, and computer technology.[7.13A]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impact of economic concepts within the free enterprise system such as supply and demand, profit, government regulation, and world competition on the economy of Texas.[7.13B]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analyze the impact of significant industries in Texas such as oil and gas, aerospace, medical, and computer technologies on local, national, and international markets.[7.13C]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how the Texas Constitution reflects the principles of limited government, republicanism, checks and balances, federalism, separation of powers, popular sovereignty, and individual rights.[7.14A]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compare the principles and concepts of the Texas Constitution to the U.S. Constitution, including the Texas and U.S. Bill of Rights.[7.14B]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structure and functions of government at municipal, county, and state levels.[7.15A]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important individuals, events, and issues related to European exploration of Texas such as Alonso </a:t>
            </a:r>
            <a:r>
              <a:rPr lang="en-US" dirty="0" err="1" smtClean="0"/>
              <a:t>Álvarez</a:t>
            </a:r>
            <a:r>
              <a:rPr lang="en-US" dirty="0" smtClean="0"/>
              <a:t> de Pineda, </a:t>
            </a:r>
            <a:r>
              <a:rPr lang="en-US" dirty="0" err="1" smtClean="0"/>
              <a:t>Álvar</a:t>
            </a:r>
            <a:r>
              <a:rPr lang="en-US" dirty="0" smtClean="0"/>
              <a:t> </a:t>
            </a:r>
            <a:r>
              <a:rPr lang="en-US" dirty="0" err="1" smtClean="0"/>
              <a:t>Núñez</a:t>
            </a:r>
            <a:r>
              <a:rPr lang="en-US" dirty="0" smtClean="0"/>
              <a:t> </a:t>
            </a:r>
            <a:r>
              <a:rPr lang="en-US" dirty="0" err="1" smtClean="0"/>
              <a:t>Cabeza</a:t>
            </a:r>
            <a:r>
              <a:rPr lang="en-US" dirty="0" smtClean="0"/>
              <a:t> de </a:t>
            </a:r>
            <a:r>
              <a:rPr lang="en-US" dirty="0" err="1" smtClean="0"/>
              <a:t>Vaca</a:t>
            </a:r>
            <a:r>
              <a:rPr lang="en-US" dirty="0" smtClean="0"/>
              <a:t> and his writings, the search for gold, and the conflicting territorial claims between France and Spain.[7.2B]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major sources of revenue for state and local governments such as property tax, sales tax, and fees.[7.15B]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structure, funding, and governance of Texas public education, including local property taxes, bond issues, and state and federal funding supported by state and federal taxpayers.[7.15C]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rights of Texas citizens.[7.16A]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and analyze civic responsibilities of Texas citizens and the importance of civic participation.[7.16B]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different points of view of political parties and interest groups on important Texas issues, past and present.[7.17A]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importance of free speech and press in a democratic society.[7.17B]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express and defend a point of view on an issue of historical or contemporary interest in Texas.[7.17C]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the leadership qualities of elected and appointed leaders of Texas, past and present, including Texans who have been president of the United States.[7.18A]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the contributions of Texas leaders, including Lawrence Sullivan "</a:t>
            </a:r>
            <a:r>
              <a:rPr lang="en-US" dirty="0" err="1" smtClean="0"/>
              <a:t>Sul</a:t>
            </a:r>
            <a:r>
              <a:rPr lang="en-US" dirty="0" smtClean="0"/>
              <a:t>" Ross, John Nance Garner ("Cactus Jack"), James A. Baker III, Henry B. </a:t>
            </a:r>
            <a:r>
              <a:rPr lang="en-US" dirty="0" err="1" smtClean="0"/>
              <a:t>González</a:t>
            </a:r>
            <a:r>
              <a:rPr lang="en-US" dirty="0" smtClean="0"/>
              <a:t>, Kay Bailey Hutchison, Barbara Jordan, Raymond L. </a:t>
            </a:r>
            <a:r>
              <a:rPr lang="en-US" dirty="0" err="1" smtClean="0"/>
              <a:t>Telles</a:t>
            </a:r>
            <a:r>
              <a:rPr lang="en-US" dirty="0" smtClean="0"/>
              <a:t>, Sam Rayburn, and Raul A. Gonzalez Jr.[7.18B]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the diversity of Texas is reflected in a variety of cultural activities, celebrations, and performances.[7.19A]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important events and issues related to European colonization of Texas, including the establishment of Catholic missions, towns, and ranches, and individuals such as Fray </a:t>
            </a:r>
            <a:r>
              <a:rPr lang="en-US" dirty="0" err="1" smtClean="0"/>
              <a:t>Damián</a:t>
            </a:r>
            <a:r>
              <a:rPr lang="en-US" dirty="0" smtClean="0"/>
              <a:t> </a:t>
            </a:r>
            <a:r>
              <a:rPr lang="en-US" dirty="0" err="1" smtClean="0"/>
              <a:t>Massanet</a:t>
            </a:r>
            <a:r>
              <a:rPr lang="en-US" dirty="0" smtClean="0"/>
              <a:t>, José de </a:t>
            </a:r>
            <a:r>
              <a:rPr lang="en-US" dirty="0" err="1" smtClean="0"/>
              <a:t>Escandón</a:t>
            </a:r>
            <a:r>
              <a:rPr lang="en-US" dirty="0" smtClean="0"/>
              <a:t>, Antonio </a:t>
            </a:r>
            <a:r>
              <a:rPr lang="en-US" dirty="0" err="1" smtClean="0"/>
              <a:t>Margil</a:t>
            </a:r>
            <a:r>
              <a:rPr lang="en-US" dirty="0" smtClean="0"/>
              <a:t> de </a:t>
            </a:r>
            <a:r>
              <a:rPr lang="en-US" dirty="0" err="1" smtClean="0"/>
              <a:t>Jesús</a:t>
            </a:r>
            <a:r>
              <a:rPr lang="en-US" dirty="0" smtClean="0"/>
              <a:t>, and Francisco Hidalgo.[7.2C]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how people from various racial, ethnic, and religious groups attempt to maintain their cultural heritage while adapting to the larger Texas culture.[7.19B]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examples of Spanish influence and the influence of other cultures on Texas such as place names, vocabulary, religion, architecture, food, and the arts.[7.19C]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contributions to the arts by Texans such as Roy </a:t>
            </a:r>
            <a:r>
              <a:rPr lang="en-US" dirty="0" err="1" smtClean="0"/>
              <a:t>Bedichek</a:t>
            </a:r>
            <a:r>
              <a:rPr lang="en-US" dirty="0" smtClean="0"/>
              <a:t>, Diane Gonzales Bertrand, J. Frank Dobie, Scott Joplin, </a:t>
            </a:r>
            <a:r>
              <a:rPr lang="en-US" dirty="0" err="1" smtClean="0"/>
              <a:t>Elisabet</a:t>
            </a:r>
            <a:r>
              <a:rPr lang="en-US" dirty="0" smtClean="0"/>
              <a:t> Ney, Amado </a:t>
            </a:r>
            <a:r>
              <a:rPr lang="en-US" dirty="0" err="1" smtClean="0"/>
              <a:t>Peña</a:t>
            </a:r>
            <a:r>
              <a:rPr lang="en-US" dirty="0" smtClean="0"/>
              <a:t> Jr., Walter Prescott Webb, and Horton Foote.[7.19D]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types and uses of technology, past and present.[7.20A]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Texas leaders in science and technology such as Walter Cunningham, Michael </a:t>
            </a:r>
            <a:r>
              <a:rPr lang="en-US" dirty="0" err="1" smtClean="0"/>
              <a:t>DeBakey</a:t>
            </a:r>
            <a:r>
              <a:rPr lang="en-US" dirty="0" smtClean="0"/>
              <a:t>, Denton Cooley, </a:t>
            </a:r>
            <a:r>
              <a:rPr lang="en-US" dirty="0" err="1" smtClean="0"/>
              <a:t>Benjy</a:t>
            </a:r>
            <a:r>
              <a:rPr lang="en-US" dirty="0" smtClean="0"/>
              <a:t> Brooks, Michael Dell, and Howard Hughes Sr..[7.20B]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effects of various scientific discoveries and technological innovations on the development of Texas such as advancements in the agricultural, energy, medical, computer, and aerospace industries.[7.20C]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evaluate the effects of scientific discoveries and technological innovations on the use of resources such as fossil fuels, water, and land.[7.20D]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how scientific discoveries and technological innovations have resulted in an interdependence among Texas, the United States, and the world.[7.20E]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smtClean="0"/>
              <a:t>identify the individuals, issues, and events related to Mexico becoming an independent nation and its impact on Texas, including Texas involvement in the fight for independence, José </a:t>
            </a:r>
            <a:r>
              <a:rPr lang="en-US" dirty="0" err="1" smtClean="0"/>
              <a:t>Gutiérrez</a:t>
            </a:r>
            <a:r>
              <a:rPr lang="en-US" dirty="0" smtClean="0"/>
              <a:t> de Lara, the Battle of Medina, the Mexican federal Constitution of 1824, the merger of Texas and Coahuila as a state, the State Colonization Law of 1825, and slavery.[7.2D]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contributions of significant individuals, including Moses Austin, Stephen F. Austin, </a:t>
            </a:r>
            <a:r>
              <a:rPr lang="en-US" dirty="0" err="1" smtClean="0"/>
              <a:t>Erasmo</a:t>
            </a:r>
            <a:r>
              <a:rPr lang="en-US" dirty="0" smtClean="0"/>
              <a:t> </a:t>
            </a:r>
            <a:r>
              <a:rPr lang="en-US" dirty="0" err="1" smtClean="0"/>
              <a:t>Seguín</a:t>
            </a:r>
            <a:r>
              <a:rPr lang="en-US" dirty="0" smtClean="0"/>
              <a:t>, </a:t>
            </a:r>
            <a:r>
              <a:rPr lang="en-US" dirty="0" err="1" smtClean="0"/>
              <a:t>Martín</a:t>
            </a:r>
            <a:r>
              <a:rPr lang="en-US" dirty="0" smtClean="0"/>
              <a:t> De León, and Green DeWitt, during the Mexican settlement of Texas.[7.2E]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contrast Spanish, Mexican, and Anglo purposes for and methods of settlement in Texas.[7.2F]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SEVENTH GRADE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2685</Words>
  <Application>Microsoft Office PowerPoint</Application>
  <PresentationFormat>On-screen Show (4:3)</PresentationFormat>
  <Paragraphs>202</Paragraphs>
  <Slides>67</Slides>
  <Notes>1</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10</cp:revision>
  <dcterms:created xsi:type="dcterms:W3CDTF">2014-10-20T16:17:28Z</dcterms:created>
  <dcterms:modified xsi:type="dcterms:W3CDTF">2014-11-17T19:20:15Z</dcterms:modified>
</cp:coreProperties>
</file>